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7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6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8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5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7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4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2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3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0F0D-3CD3-4126-BD80-61FF8042A20E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DEC9-F53D-4490-88A2-0E2AE46E0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84" y="110835"/>
            <a:ext cx="3442281" cy="4672013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565" y="884163"/>
            <a:ext cx="3951210" cy="5456157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775" y="338215"/>
            <a:ext cx="4454465" cy="61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22" y="365125"/>
            <a:ext cx="4703843" cy="6364432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65" y="365125"/>
            <a:ext cx="4797910" cy="63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Platekrāna</PresentationFormat>
  <Paragraphs>0</Paragraphs>
  <Slides>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dizains</vt:lpstr>
      <vt:lpstr>PowerPoint prezentācija</vt:lpstr>
      <vt:lpstr>PowerPoint prezentācija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Māris Bušmanis</dc:creator>
  <cp:lastModifiedBy>Māris Bušmanis</cp:lastModifiedBy>
  <cp:revision>1</cp:revision>
  <dcterms:created xsi:type="dcterms:W3CDTF">2023-10-17T04:32:15Z</dcterms:created>
  <dcterms:modified xsi:type="dcterms:W3CDTF">2023-10-17T04:33:37Z</dcterms:modified>
</cp:coreProperties>
</file>